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68" r:id="rId2"/>
    <p:sldId id="256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9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83ADF-C809-413E-A493-9A80EEB96082}" type="datetimeFigureOut">
              <a:rPr lang="pl-PL" smtClean="0"/>
              <a:pPr/>
              <a:t>2015-12-03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97F938-46BC-409F-B064-383087B2193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79624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F938-46BC-409F-B064-383087B21934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919355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772C-3E6A-4146-85E5-D25E23991588}" type="datetimeFigureOut">
              <a:rPr lang="pl-PL" smtClean="0"/>
              <a:pPr/>
              <a:t>2015-12-03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4F1F1-D04A-4EC7-A221-7BB059C72F8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772C-3E6A-4146-85E5-D25E23991588}" type="datetimeFigureOut">
              <a:rPr lang="pl-PL" smtClean="0"/>
              <a:pPr/>
              <a:t>2015-12-03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4F1F1-D04A-4EC7-A221-7BB059C72F8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772C-3E6A-4146-85E5-D25E23991588}" type="datetimeFigureOut">
              <a:rPr lang="pl-PL" smtClean="0"/>
              <a:pPr/>
              <a:t>2015-12-03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4F1F1-D04A-4EC7-A221-7BB059C72F8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772C-3E6A-4146-85E5-D25E23991588}" type="datetimeFigureOut">
              <a:rPr lang="pl-PL" smtClean="0"/>
              <a:pPr/>
              <a:t>2015-12-03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4F1F1-D04A-4EC7-A221-7BB059C72F8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772C-3E6A-4146-85E5-D25E23991588}" type="datetimeFigureOut">
              <a:rPr lang="pl-PL" smtClean="0"/>
              <a:pPr/>
              <a:t>2015-12-03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4F1F1-D04A-4EC7-A221-7BB059C72F8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772C-3E6A-4146-85E5-D25E23991588}" type="datetimeFigureOut">
              <a:rPr lang="pl-PL" smtClean="0"/>
              <a:pPr/>
              <a:t>2015-12-03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4F1F1-D04A-4EC7-A221-7BB059C72F8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772C-3E6A-4146-85E5-D25E23991588}" type="datetimeFigureOut">
              <a:rPr lang="pl-PL" smtClean="0"/>
              <a:pPr/>
              <a:t>2015-12-03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4F1F1-D04A-4EC7-A221-7BB059C72F8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772C-3E6A-4146-85E5-D25E23991588}" type="datetimeFigureOut">
              <a:rPr lang="pl-PL" smtClean="0"/>
              <a:pPr/>
              <a:t>2015-12-03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4F1F1-D04A-4EC7-A221-7BB059C72F8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772C-3E6A-4146-85E5-D25E23991588}" type="datetimeFigureOut">
              <a:rPr lang="pl-PL" smtClean="0"/>
              <a:pPr/>
              <a:t>2015-12-03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4F1F1-D04A-4EC7-A221-7BB059C72F8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772C-3E6A-4146-85E5-D25E23991588}" type="datetimeFigureOut">
              <a:rPr lang="pl-PL" smtClean="0"/>
              <a:pPr/>
              <a:t>2015-12-03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4F1F1-D04A-4EC7-A221-7BB059C72F8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772C-3E6A-4146-85E5-D25E23991588}" type="datetimeFigureOut">
              <a:rPr lang="pl-PL" smtClean="0"/>
              <a:pPr/>
              <a:t>2015-12-03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4F1F1-D04A-4EC7-A221-7BB059C72F8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F772C-3E6A-4146-85E5-D25E23991588}" type="datetimeFigureOut">
              <a:rPr lang="pl-PL" smtClean="0"/>
              <a:pPr/>
              <a:t>2015-12-03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4F1F1-D04A-4EC7-A221-7BB059C72F8D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971600" y="1988840"/>
            <a:ext cx="66967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dirty="0" smtClean="0"/>
          </a:p>
          <a:p>
            <a:pPr algn="ctr"/>
            <a:r>
              <a:rPr lang="pl-PL" dirty="0" smtClean="0"/>
              <a:t>Prezentacja wykonana przez Janinę Wójcik</a:t>
            </a:r>
          </a:p>
          <a:p>
            <a:pPr algn="ctr"/>
            <a:r>
              <a:rPr lang="pl-PL" dirty="0" smtClean="0"/>
              <a:t>W ramach projektu „Podaj dalej 2 - Senior dla Kultury”</a:t>
            </a:r>
          </a:p>
          <a:p>
            <a:pPr algn="ctr"/>
            <a:r>
              <a:rPr lang="pl-PL" dirty="0" smtClean="0"/>
              <a:t>realizowanego przez NASK</a:t>
            </a:r>
          </a:p>
          <a:p>
            <a:pPr algn="ctr"/>
            <a:r>
              <a:rPr lang="pl-PL" dirty="0" smtClean="0"/>
              <a:t>I finansowanego przez Ministerstwo Kultury</a:t>
            </a:r>
          </a:p>
          <a:p>
            <a:pPr algn="ctr"/>
            <a:r>
              <a:rPr lang="pl-PL" dirty="0" smtClean="0"/>
              <a:t>i Dziedzictwa Narodowego.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5940152" y="2564904"/>
            <a:ext cx="266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6" name="Obraz 5" descr="belka sd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0"/>
            <a:ext cx="7267575" cy="1600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077026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pl-PL" b="1" dirty="0" smtClean="0"/>
              <a:t>1-go sierpnia</a:t>
            </a:r>
            <a:r>
              <a:rPr lang="pl-PL" dirty="0" smtClean="0"/>
              <a:t>, o </a:t>
            </a:r>
            <a:r>
              <a:rPr lang="pl-PL" b="1" dirty="0" smtClean="0"/>
              <a:t>godz. 17:00 </a:t>
            </a:r>
            <a:r>
              <a:rPr lang="pl-PL" dirty="0" smtClean="0"/>
              <a:t>… dosięgła ją kula.</a:t>
            </a:r>
          </a:p>
          <a:p>
            <a:r>
              <a:rPr lang="pl-PL" dirty="0" smtClean="0"/>
              <a:t>Leżała twarzą do ziemi wśród słoneczników.</a:t>
            </a:r>
          </a:p>
          <a:p>
            <a:r>
              <a:rPr lang="pl-PL" dirty="0" smtClean="0"/>
              <a:t>Świszczący krótki oddech. Trzy pociski w płucach</a:t>
            </a:r>
          </a:p>
          <a:p>
            <a:r>
              <a:rPr lang="pl-PL" b="1" dirty="0" smtClean="0"/>
              <a:t>Danutę</a:t>
            </a:r>
            <a:r>
              <a:rPr lang="pl-PL" dirty="0" smtClean="0"/>
              <a:t> – bo taki miała pseudonim, doniósł młody powstaniec do prywatnego mieszkania przy </a:t>
            </a:r>
            <a:r>
              <a:rPr lang="pl-PL" b="1" dirty="0" smtClean="0"/>
              <a:t>Polnej 36 m 1</a:t>
            </a:r>
            <a:r>
              <a:rPr lang="pl-PL" dirty="0" smtClean="0"/>
              <a:t>.</a:t>
            </a:r>
          </a:p>
          <a:p>
            <a:pPr algn="just"/>
            <a:r>
              <a:rPr lang="pl-PL" dirty="0" smtClean="0"/>
              <a:t>Pomimo troskliwej opieki, przydzielonej pielęgniarki – nie odzyskawszy przytomności, około </a:t>
            </a:r>
            <a:r>
              <a:rPr lang="pl-PL" b="1" dirty="0" smtClean="0"/>
              <a:t>4-tej nad ranem</a:t>
            </a:r>
            <a:r>
              <a:rPr lang="pl-PL" dirty="0" smtClean="0"/>
              <a:t>, </a:t>
            </a:r>
            <a:r>
              <a:rPr lang="pl-PL" b="1" dirty="0" smtClean="0"/>
              <a:t>2-go sierpnia</a:t>
            </a:r>
            <a:r>
              <a:rPr lang="pl-PL" dirty="0" smtClean="0"/>
              <a:t> </a:t>
            </a:r>
            <a:r>
              <a:rPr lang="pl-PL" u="sng" dirty="0" smtClean="0"/>
              <a:t>umarła</a:t>
            </a:r>
            <a:r>
              <a:rPr lang="pl-PL" dirty="0" smtClean="0"/>
              <a:t>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548680"/>
            <a:ext cx="8147248" cy="5793507"/>
          </a:xfrm>
        </p:spPr>
        <p:txBody>
          <a:bodyPr>
            <a:normAutofit lnSpcReduction="10000"/>
          </a:bodyPr>
          <a:lstStyle/>
          <a:p>
            <a:pPr algn="just"/>
            <a:r>
              <a:rPr lang="pl-PL" dirty="0" smtClean="0"/>
              <a:t>Z przywiązaną drutem do dłoni butelką </a:t>
            </a:r>
            <a:br>
              <a:rPr lang="pl-PL" dirty="0" smtClean="0"/>
            </a:br>
            <a:r>
              <a:rPr lang="pl-PL" dirty="0" smtClean="0"/>
              <a:t>z danymi personalnymi pochowano ją </a:t>
            </a:r>
            <a:br>
              <a:rPr lang="pl-PL" dirty="0" smtClean="0"/>
            </a:br>
            <a:r>
              <a:rPr lang="pl-PL" dirty="0" smtClean="0"/>
              <a:t>w zakolu podwórka kamienicy.</a:t>
            </a:r>
          </a:p>
          <a:p>
            <a:pPr algn="just"/>
            <a:r>
              <a:rPr lang="pl-PL" dirty="0" smtClean="0"/>
              <a:t>9 kwietnia 1945-kościół Zbawiciela w W-wie.</a:t>
            </a:r>
          </a:p>
          <a:p>
            <a:pPr algn="just"/>
            <a:r>
              <a:rPr lang="pl-PL" dirty="0" smtClean="0"/>
              <a:t>Piękny słoneczny dzień. Obok trumny matka,</a:t>
            </a:r>
          </a:p>
          <a:p>
            <a:pPr algn="just"/>
            <a:r>
              <a:rPr lang="pl-PL" dirty="0" smtClean="0"/>
              <a:t>Ludwika </a:t>
            </a:r>
            <a:r>
              <a:rPr lang="pl-PL" dirty="0" err="1" smtClean="0"/>
              <a:t>Nitchowa</a:t>
            </a:r>
            <a:r>
              <a:rPr lang="pl-PL" dirty="0" smtClean="0"/>
              <a:t> i przyjaciółka Zofia </a:t>
            </a:r>
            <a:r>
              <a:rPr lang="pl-PL" dirty="0" err="1" smtClean="0"/>
              <a:t>Olszakowska-Glazerowa</a:t>
            </a:r>
            <a:r>
              <a:rPr lang="pl-PL" dirty="0" smtClean="0"/>
              <a:t>. Na wieku trumny.</a:t>
            </a:r>
          </a:p>
          <a:p>
            <a:pPr algn="just"/>
            <a:r>
              <a:rPr lang="pl-PL" dirty="0" smtClean="0"/>
              <a:t>Bukieciki fiołków i bazie. Powiozły ją na cmentarz na Służewcu, przy kościółku Św. Katarzyny, z widokiem na szerokie pola i Las Kabacki.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275856" y="5949280"/>
            <a:ext cx="2792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Mogiła  Krystyny Krahelskiej</a:t>
            </a:r>
            <a:endParaRPr lang="pl-PL" dirty="0"/>
          </a:p>
        </p:txBody>
      </p:sp>
      <p:pic>
        <p:nvPicPr>
          <p:cNvPr id="2050" name="Picture 2" descr="C:\Users\Jasia\Pictures\Nowy folder\DSC046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32656"/>
            <a:ext cx="3062939" cy="5445224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3059832" y="6381328"/>
            <a:ext cx="32403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 smtClean="0"/>
              <a:t>fotografia własna</a:t>
            </a:r>
            <a:endParaRPr lang="pl-PL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 txBox="1">
            <a:spLocks/>
          </p:cNvSpPr>
          <p:nvPr/>
        </p:nvSpPr>
        <p:spPr bwMode="auto">
          <a:xfrm>
            <a:off x="1043608" y="836712"/>
            <a:ext cx="6984776" cy="2792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 fontScale="67500" lnSpcReduction="20000"/>
          </a:bodyPr>
          <a:lstStyle/>
          <a:p>
            <a:pPr marL="0" marR="0" lvl="0" indent="0" algn="just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pl-PL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  <a:t/>
            </a:r>
            <a:br>
              <a:rPr kumimoji="0" lang="pl-PL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</a:br>
            <a:r>
              <a:rPr kumimoji="0" lang="pl-PL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  <a:t/>
            </a:r>
            <a:br>
              <a:rPr kumimoji="0" lang="pl-PL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</a:br>
            <a:r>
              <a:rPr kumimoji="0" lang="pl-PL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  <a:t/>
            </a:r>
            <a:br>
              <a:rPr kumimoji="0" lang="pl-PL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</a:br>
            <a:r>
              <a:rPr kumimoji="0" lang="pl-PL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  <a:t/>
            </a:r>
            <a:br>
              <a:rPr kumimoji="0" lang="pl-PL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</a:br>
            <a:r>
              <a:rPr kumimoji="0" lang="pl-PL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  <a:t/>
            </a:r>
            <a:br>
              <a:rPr kumimoji="0" lang="pl-PL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</a:br>
            <a:r>
              <a:rPr kumimoji="0" lang="pl-PL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  <a:t/>
            </a:r>
            <a:br>
              <a:rPr kumimoji="0" lang="pl-PL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</a:br>
            <a:r>
              <a:rPr kumimoji="0" lang="pl-PL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  <a:t>Uczestnik projektu jako autor niniejszej prezentacji wyraził zgodę na wykorzystanie wytworzonych przez siebie utworów do celów edukacyjnych oraz promocyjnych w części lub całości zgodnie z Regulaminem rekrutacji </a:t>
            </a:r>
            <a:br>
              <a:rPr kumimoji="0" lang="pl-PL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</a:br>
            <a:r>
              <a:rPr kumimoji="0" lang="pl-PL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  <a:t>i uczestnictwa w projekcie: „Podaj dalej 2 – Senior dla Kultury”.</a:t>
            </a:r>
            <a:br>
              <a:rPr kumimoji="0" lang="pl-PL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</a:br>
            <a:r>
              <a:rPr kumimoji="0" lang="pl-PL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  <a:t/>
            </a:r>
            <a:br>
              <a:rPr kumimoji="0" lang="pl-PL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</a:br>
            <a:r>
              <a:rPr kumimoji="0" lang="pl-PL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  <a:t>Ilustracje, zdjęcia i utwory przedstawione w niniejszej prezentacji pochodzą </a:t>
            </a:r>
            <a:br>
              <a:rPr kumimoji="0" lang="pl-PL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</a:br>
            <a:r>
              <a:rPr kumimoji="0" lang="pl-PL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  <a:t>z zasobów sieci Internet oraz zasobów prywatnych uczestników projektu i są wykorzystywane przez organizatora wyłącznie w celu edukacyjnych </a:t>
            </a:r>
            <a:br>
              <a:rPr kumimoji="0" lang="pl-PL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</a:br>
            <a:r>
              <a:rPr kumimoji="0" lang="pl-PL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  <a:t>i promocyjnych ww. projektu. Wykorzystanie prezentacji w innym celu jest prawnie zabronione.</a:t>
            </a:r>
            <a:endParaRPr kumimoji="0" lang="pl-PL" sz="6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icrosoft YaHei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Krystyna Krahelska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Janina Wójcik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Krystyna </a:t>
            </a:r>
            <a:r>
              <a:rPr lang="pl-PL" b="1" dirty="0"/>
              <a:t>K</a:t>
            </a:r>
            <a:r>
              <a:rPr lang="pl-PL" b="1" dirty="0" smtClean="0"/>
              <a:t>rahelska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b="1" dirty="0" smtClean="0"/>
              <a:t>71 lat temu</a:t>
            </a:r>
            <a:r>
              <a:rPr lang="pl-PL" dirty="0" smtClean="0"/>
              <a:t>, drugiego dnia Powstania Warszawskiego zginęła </a:t>
            </a:r>
            <a:r>
              <a:rPr lang="pl-PL" b="1" dirty="0" smtClean="0"/>
              <a:t>Krystyna Krahelska</a:t>
            </a:r>
            <a:r>
              <a:rPr lang="pl-PL" dirty="0" smtClean="0"/>
              <a:t> -</a:t>
            </a:r>
            <a:r>
              <a:rPr lang="pl-PL" i="1" u="sng" dirty="0" smtClean="0"/>
              <a:t>harcerka, poetka  żołnierz A.K. – pseudonim DANUTA, autorka jednej z najpopularniejszych piosenek Polski walczącej „Hej chłopcy bagnet na broń!” </a:t>
            </a:r>
          </a:p>
          <a:p>
            <a:pPr algn="just"/>
            <a:r>
              <a:rPr lang="pl-PL" dirty="0" smtClean="0"/>
              <a:t>Jej twarz uwieczniona została w stojącym nad Wisłą </a:t>
            </a:r>
            <a:r>
              <a:rPr lang="pl-PL" b="1" dirty="0" smtClean="0"/>
              <a:t>pomniku warszawskiej SYRENY</a:t>
            </a:r>
            <a:r>
              <a:rPr lang="pl-PL" dirty="0" smtClean="0"/>
              <a:t>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ocdn.eu/images/pulscms/NjA7MDA_/41c25d26b4513782e131f3afea84bb5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8342495" cy="4662565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2627784" y="5805264"/>
            <a:ext cx="41044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 smtClean="0"/>
              <a:t>źródło: Polsat </a:t>
            </a:r>
            <a:r>
              <a:rPr lang="pl-PL" sz="1000" dirty="0" err="1" smtClean="0"/>
              <a:t>Viasat</a:t>
            </a:r>
            <a:r>
              <a:rPr lang="pl-PL" sz="1000" dirty="0" smtClean="0"/>
              <a:t> </a:t>
            </a:r>
            <a:r>
              <a:rPr lang="pl-PL" sz="1000" dirty="0" err="1" smtClean="0"/>
              <a:t>History</a:t>
            </a:r>
            <a:endParaRPr lang="pl-PL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„Danuta”</a:t>
            </a:r>
            <a:endParaRPr lang="pl-PL" dirty="0"/>
          </a:p>
        </p:txBody>
      </p:sp>
      <p:pic>
        <p:nvPicPr>
          <p:cNvPr id="17410" name="Picture 2" descr="http://dzieje.pl/sites/default/files/postacie/krystyna-krahels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44824"/>
            <a:ext cx="3312368" cy="3477986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4788024" y="1772816"/>
            <a:ext cx="40401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 smtClean="0"/>
              <a:t>Krystyna Krahelska</a:t>
            </a:r>
            <a:r>
              <a:rPr lang="pl-PL" dirty="0" smtClean="0"/>
              <a:t> urodziła się </a:t>
            </a:r>
            <a:r>
              <a:rPr lang="pl-PL" b="1" dirty="0" smtClean="0"/>
              <a:t>24 marca 1914 r.</a:t>
            </a:r>
            <a:r>
              <a:rPr lang="pl-PL" dirty="0" smtClean="0"/>
              <a:t> w Mazurkach na Ziemi Nowogródzkiej w rodzinie ziemiańskiej </a:t>
            </a:r>
            <a:br>
              <a:rPr lang="pl-PL" dirty="0" smtClean="0"/>
            </a:br>
            <a:r>
              <a:rPr lang="pl-PL" dirty="0" smtClean="0"/>
              <a:t>o patriotycznych tradycjach. Dzieciństwo w dworku było idylliczne. Wyjątkowo muzykalna dziewczyna obdarzona pięknym sopranem od dziecka uczyła się białoruskich pieśni. Po studiach napisała pracę dyplomową z etnografii.; Rok obrzędowy we wsi Mazurki”. Kiedy </a:t>
            </a:r>
            <a:r>
              <a:rPr lang="pl-PL" b="1" dirty="0" smtClean="0"/>
              <a:t>ojciec – Jan Krahelski</a:t>
            </a:r>
            <a:r>
              <a:rPr lang="pl-PL" dirty="0" smtClean="0"/>
              <a:t> został w 1926 r. wojewodą poleskim rodzina przeniosła się do Brześcia, Krystyna rozpoczęła naukę w tamtejszym gimnazjum w klasie humanistycznej. Już wtedy przejawiała wyraźne zainteresowania poezją.  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899592" y="5589240"/>
            <a:ext cx="34563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 smtClean="0"/>
              <a:t>źródło: </a:t>
            </a:r>
            <a:r>
              <a:rPr lang="pl-PL" sz="1000" dirty="0" err="1" smtClean="0"/>
              <a:t>dzieje.pl</a:t>
            </a:r>
            <a:r>
              <a:rPr lang="pl-PL" sz="1000" dirty="0" smtClean="0"/>
              <a:t> – portal historyczny, fot. PAP/CAF</a:t>
            </a:r>
            <a:endParaRPr lang="pl-PL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3851920" y="1124744"/>
            <a:ext cx="4845224" cy="4525963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pl-PL" b="1" dirty="0" smtClean="0"/>
              <a:t>Krystyna Krahelska</a:t>
            </a:r>
            <a:r>
              <a:rPr lang="pl-PL" dirty="0" smtClean="0"/>
              <a:t> w 1928 r. wstąpiła do harcerstwa. Studiowała w Warszawie, na Uniwersytecie Warszawskim – ukończyła etnografię.</a:t>
            </a:r>
          </a:p>
          <a:p>
            <a:pPr algn="just">
              <a:buNone/>
            </a:pPr>
            <a:endParaRPr lang="pl-PL" dirty="0" smtClean="0"/>
          </a:p>
          <a:p>
            <a:pPr marL="0" indent="0" algn="just">
              <a:buNone/>
            </a:pPr>
            <a:r>
              <a:rPr lang="pl-PL" dirty="0" smtClean="0"/>
              <a:t>Obrona stolicy, wrześniowa tułaczka, ciągłe zmiany adresu lęk przed grożącym aresztowaniem.</a:t>
            </a:r>
          </a:p>
          <a:p>
            <a:pPr algn="just">
              <a:buNone/>
            </a:pPr>
            <a:endParaRPr lang="pl-PL" dirty="0" smtClean="0"/>
          </a:p>
          <a:p>
            <a:pPr marL="0" indent="0" algn="just">
              <a:buNone/>
            </a:pPr>
            <a:r>
              <a:rPr lang="pl-PL" dirty="0" smtClean="0"/>
              <a:t>Tak ułożył się los wojenny – </a:t>
            </a:r>
            <a:r>
              <a:rPr lang="pl-PL" b="1" dirty="0" smtClean="0"/>
              <a:t>SYRENY</a:t>
            </a:r>
            <a:r>
              <a:rPr lang="pl-PL" dirty="0" smtClean="0"/>
              <a:t> – po  Powstaniu warszawskim z pomników W-wy ocalał tylko jeden – </a:t>
            </a:r>
            <a:r>
              <a:rPr lang="pl-PL" b="1" dirty="0" smtClean="0"/>
              <a:t>Syrenka Warszawska</a:t>
            </a:r>
            <a:r>
              <a:rPr lang="pl-PL" dirty="0" smtClean="0"/>
              <a:t>. </a:t>
            </a:r>
          </a:p>
          <a:p>
            <a:pPr marL="0" indent="0" algn="just">
              <a:buNone/>
            </a:pPr>
            <a:endParaRPr lang="pl-PL" dirty="0" smtClean="0"/>
          </a:p>
          <a:p>
            <a:pPr marL="0" indent="0" algn="just">
              <a:buNone/>
            </a:pPr>
            <a:r>
              <a:rPr lang="pl-PL" dirty="0" smtClean="0"/>
              <a:t>Było coś symbolicznego w fakcie, że z całej chwały i przeszłości miasta pozostał nietknięty tylko jej pomnik – </a:t>
            </a:r>
            <a:r>
              <a:rPr lang="pl-PL" b="1" dirty="0" smtClean="0"/>
              <a:t>HERB  STOLICY</a:t>
            </a:r>
            <a:r>
              <a:rPr lang="pl-PL" dirty="0" smtClean="0"/>
              <a:t>.</a:t>
            </a:r>
            <a:r>
              <a:rPr lang="pl-PL" sz="1800" dirty="0" smtClean="0"/>
              <a:t> </a:t>
            </a:r>
            <a:endParaRPr lang="pl-PL" sz="1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332546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e tekstowe 3"/>
          <p:cNvSpPr txBox="1"/>
          <p:nvPr/>
        </p:nvSpPr>
        <p:spPr>
          <a:xfrm>
            <a:off x="1187624" y="6021288"/>
            <a:ext cx="1440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źródło: </a:t>
            </a:r>
            <a:r>
              <a:rPr lang="pl-PL" sz="1000" dirty="0" err="1" smtClean="0"/>
              <a:t>Wikipedia</a:t>
            </a:r>
            <a:endParaRPr lang="pl-PL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>
            <a:normAutofit fontScale="92500"/>
          </a:bodyPr>
          <a:lstStyle/>
          <a:p>
            <a:pPr algn="just"/>
            <a:r>
              <a:rPr lang="pl-PL" dirty="0" smtClean="0"/>
              <a:t>Niewielu wiedziało, że </a:t>
            </a:r>
            <a:r>
              <a:rPr lang="pl-PL" b="1" dirty="0" smtClean="0"/>
              <a:t>spiżowa postać dziewczyny – ryby –</a:t>
            </a:r>
            <a:r>
              <a:rPr lang="pl-PL" dirty="0" smtClean="0"/>
              <a:t> to właśnie ona, </a:t>
            </a:r>
            <a:r>
              <a:rPr lang="pl-PL" b="1" dirty="0" smtClean="0"/>
              <a:t>Krystyna Krahelska</a:t>
            </a:r>
            <a:r>
              <a:rPr lang="pl-PL" dirty="0" smtClean="0"/>
              <a:t>. Z końcem lat trzydziestych </a:t>
            </a:r>
            <a:r>
              <a:rPr lang="pl-PL" b="1" dirty="0" smtClean="0"/>
              <a:t>prezydent Stefan Starzyński</a:t>
            </a:r>
            <a:r>
              <a:rPr lang="pl-PL" dirty="0" smtClean="0"/>
              <a:t> podjął decyzję ustawienia posągu </a:t>
            </a:r>
            <a:r>
              <a:rPr lang="pl-PL" b="1" dirty="0" smtClean="0"/>
              <a:t>Syrenki Warszawskiej</a:t>
            </a:r>
            <a:r>
              <a:rPr lang="pl-PL" dirty="0" smtClean="0"/>
              <a:t>.</a:t>
            </a:r>
          </a:p>
          <a:p>
            <a:pPr algn="just"/>
            <a:r>
              <a:rPr lang="pl-PL" dirty="0" smtClean="0"/>
              <a:t>Wybór padł na projekt </a:t>
            </a:r>
            <a:r>
              <a:rPr lang="pl-PL" b="1" dirty="0" smtClean="0"/>
              <a:t>rzeźbiarki Ludwiki </a:t>
            </a:r>
            <a:r>
              <a:rPr lang="pl-PL" b="1" dirty="0" err="1" smtClean="0"/>
              <a:t>Nitchowej</a:t>
            </a:r>
            <a:r>
              <a:rPr lang="pl-PL" dirty="0" smtClean="0"/>
              <a:t>, która wybrała na modelkę </a:t>
            </a:r>
            <a:r>
              <a:rPr lang="pl-PL" b="1" dirty="0" smtClean="0"/>
              <a:t>Krystynę Krahelską</a:t>
            </a:r>
            <a:r>
              <a:rPr lang="pl-PL" dirty="0" smtClean="0"/>
              <a:t>. W sierpniu 1939 r. pomnik stanął na Wybrzeżu Kościuszkowskim u wylotu ul. Tamki.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124744"/>
            <a:ext cx="4896544" cy="452596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l-PL" dirty="0" smtClean="0"/>
              <a:t>„</a:t>
            </a:r>
            <a:r>
              <a:rPr lang="pl-PL" i="1" dirty="0" smtClean="0"/>
              <a:t>Kiedy w mroźny dzień lutego 1945 r. ujrzałem Syrenę</a:t>
            </a:r>
            <a:r>
              <a:rPr lang="pl-PL" dirty="0" smtClean="0"/>
              <a:t> – wspominał prof. Kazimierz Wyka -</a:t>
            </a:r>
            <a:r>
              <a:rPr lang="pl-PL" i="1" dirty="0" smtClean="0"/>
              <a:t>stała na swym posterunku dosłownie na linii frontu przecinającej wówczas miasto wzdłuż Wisły, wprost nad okopem, otoczona plątaniną drutów kolczastych, poraniona kulami lecz</a:t>
            </a:r>
            <a:r>
              <a:rPr lang="pl-PL" dirty="0" smtClean="0"/>
              <a:t> </a:t>
            </a:r>
            <a:r>
              <a:rPr lang="pl-PL" i="1" dirty="0" smtClean="0"/>
              <a:t>nieskruszona … </a:t>
            </a:r>
            <a:r>
              <a:rPr lang="pl-PL" b="1" i="1" dirty="0" smtClean="0"/>
              <a:t>warszawska SYRENA</a:t>
            </a:r>
            <a:r>
              <a:rPr lang="pl-PL" dirty="0" smtClean="0"/>
              <a:t>”</a:t>
            </a:r>
            <a:endParaRPr lang="pl-PL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196752"/>
            <a:ext cx="3096344" cy="429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/>
          <p:nvPr/>
        </p:nvSpPr>
        <p:spPr>
          <a:xfrm>
            <a:off x="6156176" y="5661248"/>
            <a:ext cx="2133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prof. Kazimierz Wyka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5940152" y="6165304"/>
            <a:ext cx="25922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/>
              <a:t>źródło: Dziennikpolski24.pl, fot. archiwum</a:t>
            </a:r>
            <a:endParaRPr lang="pl-PL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680520"/>
          </a:xfrm>
        </p:spPr>
        <p:txBody>
          <a:bodyPr>
            <a:noAutofit/>
          </a:bodyPr>
          <a:lstStyle/>
          <a:p>
            <a:pPr algn="just"/>
            <a:r>
              <a:rPr lang="pl-PL" sz="2400" b="1" dirty="0" smtClean="0"/>
              <a:t>Krystyna Krahelska</a:t>
            </a:r>
            <a:r>
              <a:rPr lang="pl-PL" sz="2400" dirty="0" smtClean="0"/>
              <a:t>, znajdowała czas na podziemne życie literacko artystyczne.</a:t>
            </a:r>
          </a:p>
          <a:p>
            <a:pPr algn="just"/>
            <a:r>
              <a:rPr lang="pl-PL" sz="2400" dirty="0" smtClean="0"/>
              <a:t>Jej wiersze i piosenki zyskały popularność,  służyły walce, niosły chwile odprężenia.</a:t>
            </a:r>
          </a:p>
          <a:p>
            <a:pPr algn="just"/>
            <a:r>
              <a:rPr lang="pl-PL" sz="2400" dirty="0" smtClean="0"/>
              <a:t>Nie przypuszczała, że dla konspiracyjnej młodzieży jej piosenka stanie się symbolem pokolenia.</a:t>
            </a:r>
          </a:p>
          <a:p>
            <a:pPr algn="just"/>
            <a:r>
              <a:rPr lang="pl-PL" sz="2400" dirty="0" smtClean="0"/>
              <a:t>Chłopaki z pułku </a:t>
            </a:r>
            <a:r>
              <a:rPr lang="pl-PL" sz="2400" b="1" dirty="0" smtClean="0"/>
              <a:t>BASZTA</a:t>
            </a:r>
            <a:r>
              <a:rPr lang="pl-PL" sz="2400" dirty="0" smtClean="0"/>
              <a:t> chcieli mieć własny marsz.</a:t>
            </a:r>
          </a:p>
          <a:p>
            <a:pPr algn="just"/>
            <a:endParaRPr lang="pl-PL" sz="2400" dirty="0" smtClean="0"/>
          </a:p>
          <a:p>
            <a:pPr algn="ctr">
              <a:buNone/>
            </a:pPr>
            <a:r>
              <a:rPr lang="pl-PL" sz="2400" b="1" dirty="0" smtClean="0"/>
              <a:t>„Hej chłopcy, bagnet na broń”</a:t>
            </a:r>
          </a:p>
          <a:p>
            <a:pPr marL="0" indent="0" algn="ctr">
              <a:buNone/>
            </a:pPr>
            <a:r>
              <a:rPr lang="pl-PL" sz="2400" i="1" dirty="0" smtClean="0"/>
              <a:t>„…Bo kto wie, czy to jutro, pojutrze czy dziś</a:t>
            </a:r>
          </a:p>
          <a:p>
            <a:pPr marL="0" indent="0" algn="ctr">
              <a:buNone/>
            </a:pPr>
            <a:r>
              <a:rPr lang="pl-PL" sz="2400" i="1" dirty="0" smtClean="0"/>
              <a:t>Przyjdzie rozkaz, że już trzeba nam iść…!”</a:t>
            </a:r>
            <a:r>
              <a:rPr lang="pl-PL" sz="2400" dirty="0" smtClean="0"/>
              <a:t> 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</TotalTime>
  <Words>477</Words>
  <Application>Microsoft Office PowerPoint</Application>
  <PresentationFormat>Pokaz na ekranie (4:3)</PresentationFormat>
  <Paragraphs>51</Paragraphs>
  <Slides>13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Motyw pakietu Office</vt:lpstr>
      <vt:lpstr>Slajd 1</vt:lpstr>
      <vt:lpstr>Krystyna Krahelska</vt:lpstr>
      <vt:lpstr>Krystyna Krahelska</vt:lpstr>
      <vt:lpstr>Slajd 4</vt:lpstr>
      <vt:lpstr>„Danuta”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zima</dc:title>
  <dc:creator>Jasia</dc:creator>
  <cp:lastModifiedBy>Your User Name</cp:lastModifiedBy>
  <cp:revision>42</cp:revision>
  <dcterms:created xsi:type="dcterms:W3CDTF">2015-08-16T17:05:04Z</dcterms:created>
  <dcterms:modified xsi:type="dcterms:W3CDTF">2015-12-03T10:42:00Z</dcterms:modified>
</cp:coreProperties>
</file>